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5015D-CF01-48EF-8702-C9513202BCA2}" type="datetimeFigureOut">
              <a:rPr lang="es-ES" smtClean="0"/>
              <a:pPr/>
              <a:t>26/06/2013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66D95-D420-4868-BC07-81188E2A174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GUATEMALA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Encuentro de Educación Fiscal</a:t>
            </a:r>
          </a:p>
          <a:p>
            <a:r>
              <a:rPr lang="es-MX" dirty="0" smtClean="0"/>
              <a:t>Taller FODA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Estado de situación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/>
              <a:t>El Programa de Cultura Tributaria de la SAT se encuentra en una fase de transición que abre la oportunidad a la autoevaluación y la redefinición. Hay una estructura legal apropiada para impulsar la Cultura Tributaria entre la SAT y el </a:t>
            </a:r>
            <a:r>
              <a:rPr lang="es-ES" dirty="0" err="1"/>
              <a:t>Mineduc</a:t>
            </a:r>
            <a:r>
              <a:rPr lang="es-ES" dirty="0"/>
              <a:t>. La Educación Fiscal es eje y tema curricular.</a:t>
            </a:r>
          </a:p>
          <a:p>
            <a:r>
              <a:rPr lang="es-ES" dirty="0"/>
              <a:t>La Cultura Tributaria se ha desarrollado más en forma unilateral por parte de la SAT que por interés del </a:t>
            </a:r>
            <a:r>
              <a:rPr lang="es-ES" dirty="0" err="1"/>
              <a:t>Mineduc</a:t>
            </a:r>
            <a:r>
              <a:rPr lang="es-ES" dirty="0"/>
              <a:t>.</a:t>
            </a:r>
          </a:p>
          <a:p>
            <a:r>
              <a:rPr lang="es-ES" dirty="0"/>
              <a:t>Es necesario ratificar el convenio y establecer vías de acción para trabajar en conjunto a nivel normativo y operativo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Líneas de acción a futuro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s-ES" sz="1800" dirty="0"/>
              <a:t>¿Qué tipo de apoyos necesitaría su país, en términos de </a:t>
            </a:r>
            <a:r>
              <a:rPr lang="es-ES" sz="1800" i="1" dirty="0"/>
              <a:t>cooperación técnica</a:t>
            </a:r>
            <a:r>
              <a:rPr lang="es-ES" sz="1800" dirty="0"/>
              <a:t>, para desarrollar la  “Educación Fiscal” con mayor fortaleza? Formular una nueva estrategia y propuesta educativa integral para </a:t>
            </a:r>
            <a:r>
              <a:rPr lang="es-ES" sz="1800" dirty="0" smtClean="0"/>
              <a:t>trabajar en conjunto con el </a:t>
            </a:r>
            <a:r>
              <a:rPr lang="es-ES" sz="1800" dirty="0"/>
              <a:t>Ministerio de Educación.</a:t>
            </a:r>
          </a:p>
          <a:p>
            <a:pPr lvl="0"/>
            <a:r>
              <a:rPr lang="es-ES" sz="1800" dirty="0"/>
              <a:t>¿Podría detallar, en su caso, qué tipo de ofertas de cooperación técnica resultarían más adecuadas para desarrollar la “Educación Fiscal” a través de los resultados seleccionados?</a:t>
            </a:r>
          </a:p>
          <a:p>
            <a:pPr lvl="1"/>
            <a:r>
              <a:rPr lang="es-ES" sz="1800" dirty="0"/>
              <a:t>Asesorías, visitas de intercambio y formación del recurso humano sobre:</a:t>
            </a:r>
          </a:p>
          <a:p>
            <a:pPr lvl="2"/>
            <a:r>
              <a:rPr lang="es-ES" sz="1800" dirty="0"/>
              <a:t>Contenidos y metodología de capacitaciones a docentes, estudiantes, auxiliares de la función pública, empleados públicos </a:t>
            </a:r>
            <a:r>
              <a:rPr lang="es-ES" sz="1800" dirty="0" smtClean="0"/>
              <a:t>y </a:t>
            </a:r>
            <a:r>
              <a:rPr lang="es-ES" sz="1800" smtClean="0"/>
              <a:t>personal interno. </a:t>
            </a:r>
            <a:r>
              <a:rPr lang="es-ES" sz="1800" dirty="0"/>
              <a:t>(El Salvador, Perú, Brasil).</a:t>
            </a:r>
          </a:p>
          <a:p>
            <a:pPr lvl="2"/>
            <a:r>
              <a:rPr lang="es-ES" sz="1800" dirty="0"/>
              <a:t>Cursos </a:t>
            </a:r>
            <a:r>
              <a:rPr lang="es-ES" sz="1800" i="1" dirty="0" err="1"/>
              <a:t>on</a:t>
            </a:r>
            <a:r>
              <a:rPr lang="es-ES" sz="1800" i="1" dirty="0"/>
              <a:t> line</a:t>
            </a:r>
            <a:r>
              <a:rPr lang="es-ES" sz="1800" dirty="0"/>
              <a:t> (El Salvador y Brasil).</a:t>
            </a:r>
          </a:p>
          <a:p>
            <a:pPr lvl="2"/>
            <a:r>
              <a:rPr lang="es-ES" sz="1800" dirty="0"/>
              <a:t>Espacios lúdicos (El Salvador y Brasil).</a:t>
            </a:r>
          </a:p>
          <a:p>
            <a:pPr lvl="2"/>
            <a:r>
              <a:rPr lang="es-ES" sz="1800" dirty="0"/>
              <a:t>Página web y redes sociales.</a:t>
            </a:r>
          </a:p>
          <a:p>
            <a:pPr lvl="1"/>
            <a:r>
              <a:rPr lang="es-ES" sz="1800" dirty="0"/>
              <a:t>Acciones de sensibilización de tomadores de decisión por parte de </a:t>
            </a:r>
            <a:r>
              <a:rPr lang="es-ES" sz="1800" dirty="0" err="1"/>
              <a:t>EUROsociAL</a:t>
            </a:r>
            <a:r>
              <a:rPr lang="es-ES" sz="1800" dirty="0"/>
              <a:t> y países miembros de la Red</a:t>
            </a:r>
            <a:r>
              <a:rPr lang="es-ES" sz="1800" dirty="0" smtClean="0"/>
              <a:t>.</a:t>
            </a:r>
            <a:endParaRPr lang="es-E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267</Words>
  <Application>Microsoft Office PowerPoint</Application>
  <PresentationFormat>Presentación en pantalla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GUATEMALA</vt:lpstr>
      <vt:lpstr>Estado de situación</vt:lpstr>
      <vt:lpstr>Líneas de acción a futuro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Your User Name</dc:creator>
  <cp:lastModifiedBy>Your User Name</cp:lastModifiedBy>
  <cp:revision>4</cp:revision>
  <dcterms:created xsi:type="dcterms:W3CDTF">2013-06-26T21:20:05Z</dcterms:created>
  <dcterms:modified xsi:type="dcterms:W3CDTF">2013-06-26T21:36:23Z</dcterms:modified>
</cp:coreProperties>
</file>